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76" r:id="rId3"/>
    <p:sldId id="282" r:id="rId4"/>
    <p:sldId id="286" r:id="rId5"/>
    <p:sldId id="285" r:id="rId6"/>
    <p:sldId id="291" r:id="rId7"/>
    <p:sldId id="290" r:id="rId8"/>
    <p:sldId id="28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CF5E0"/>
    <a:srgbClr val="F2D57E"/>
    <a:srgbClr val="FDF9ED"/>
    <a:srgbClr val="8C1B1B"/>
    <a:srgbClr val="FFFFFF"/>
    <a:srgbClr val="0D0D0D"/>
    <a:srgbClr val="F2A25C"/>
    <a:srgbClr val="E9A978"/>
    <a:srgbClr val="B63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5026" autoAdjust="0"/>
  </p:normalViewPr>
  <p:slideViewPr>
    <p:cSldViewPr snapToGrid="0" showGuides="1">
      <p:cViewPr varScale="1">
        <p:scale>
          <a:sx n="99" d="100"/>
          <a:sy n="99" d="100"/>
        </p:scale>
        <p:origin x="102" y="156"/>
      </p:cViewPr>
      <p:guideLst>
        <p:guide orient="horz" pos="368"/>
        <p:guide orient="horz" pos="4088"/>
        <p:guide pos="7469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84E8-8DB9-FE31-7CF6-DCD88A1B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F0447B-A729-A260-C85F-141DD01A1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ED960F-A449-52D0-AF91-A15C3C6CF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8E337-3FA8-5BCC-02CF-7F413F118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8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2173-37B4-3E2E-768E-3BF420B7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63626E-B3A1-209E-75BF-07D2316D5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B62719-00B0-4C24-BF4C-0F4F299B4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3010C-BD14-C96A-59CD-2E691CE23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1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F7A1EC-00F1-79A8-3A18-0FF591F58FD0}"/>
              </a:ext>
            </a:extLst>
          </p:cNvPr>
          <p:cNvSpPr txBox="1"/>
          <p:nvPr/>
        </p:nvSpPr>
        <p:spPr>
          <a:xfrm>
            <a:off x="1700395" y="4068859"/>
            <a:ext cx="6719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2A3FE7F-4758-5189-79FB-D64EF2708B6F}"/>
              </a:ext>
            </a:extLst>
          </p:cNvPr>
          <p:cNvSpPr/>
          <p:nvPr/>
        </p:nvSpPr>
        <p:spPr>
          <a:xfrm>
            <a:off x="1608873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6FDA60E-FE5A-1A45-BA5E-35DDF1E1142B}"/>
              </a:ext>
            </a:extLst>
          </p:cNvPr>
          <p:cNvSpPr/>
          <p:nvPr/>
        </p:nvSpPr>
        <p:spPr>
          <a:xfrm>
            <a:off x="3945179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442AB-12D5-B0E0-5287-19E98F38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1474" y="2067541"/>
            <a:ext cx="1256708" cy="18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368D606-181C-6CD1-8ACF-1D269AB2BD13}"/>
              </a:ext>
            </a:extLst>
          </p:cNvPr>
          <p:cNvSpPr txBox="1"/>
          <p:nvPr/>
        </p:nvSpPr>
        <p:spPr>
          <a:xfrm>
            <a:off x="4036701" y="4068859"/>
            <a:ext cx="44435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램프, 전구, 정물 사진, 빛이(가) 표시된 사진&#10;&#10;자동 생성된 설명">
            <a:extLst>
              <a:ext uri="{FF2B5EF4-FFF2-40B4-BE49-F238E27FC236}">
                <a16:creationId xmlns:a16="http://schemas.microsoft.com/office/drawing/2014/main" id="{43845858-33B1-611E-EE31-3BAC1C05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525576"/>
            <a:ext cx="1090367" cy="14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937466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937466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D33CE-5793-3208-4020-806462A2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93C1E2-2897-440C-A9A7-DA22B2D0689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1A79510-0947-918D-B4B3-EC4CA27D2BC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DD8054B-E61A-6E78-7BAE-04E1E06108A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56119B-23CC-D6EC-713E-F0EBB2E7819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EADB79E-126C-6BE4-89E7-240EE33BBC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C8DCD8D-CA04-A8D0-CE16-EA556BA956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E18BDCB-ABE3-B550-5B5F-D050B9C4A0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F5658C-4325-AD02-8531-00477F52849B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D1568A-4D33-C881-C63B-E5E1AE7A73E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FCE802-8775-A0B4-1EF9-9D96146682D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DE8BE6-733B-45AF-9F8A-1B9BE5BAB7B6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EBB9DC-2771-0A48-8594-DBEB9EDDEA5D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D1D69A-620D-27FA-8371-89EDDD61907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3FC5884-260A-B213-4AA1-DAF0A9877BDA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DCEFAFF-5B4A-61FD-F64D-F972B1BBB0D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05830C3E-A5ED-324B-B4E8-9318FA512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FB3E1B24-3693-A207-A474-9E964BA09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AB64F50-7650-B558-B553-9EABDFEED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53A7C20-54E5-AFD0-36A4-A68E68374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C14B41CB-B750-C135-6B61-0F65280CC1F3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040F1D44-67E2-4FE5-1304-3880FCD6355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AAAF671-A962-03A4-5470-D2379E4D995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027A35B-68F5-07E0-AD18-362AD870156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828D5F57-B453-D865-A8E5-083A9DA69C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076EA95-4162-DA91-0D3A-CFA7132F7C34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E2A84F69-2298-37F3-EBD6-6A164DEB276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12950194-1148-394C-670B-2292B9E68A3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8994BE7-319D-2CE8-6C7B-ACCF7C371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E916A32-9C9C-58B6-61EC-7CF3E6203A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E8105A-B4A1-F3DA-9CD5-3F3EABCE0305}"/>
              </a:ext>
            </a:extLst>
          </p:cNvPr>
          <p:cNvGrpSpPr/>
          <p:nvPr/>
        </p:nvGrpSpPr>
        <p:grpSpPr>
          <a:xfrm>
            <a:off x="6933640" y="4116202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DBC487-D939-2E2A-9BB1-87F5BB48E9F0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7EB2C1B-8749-9E92-DB85-F1318717907D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76D4E9B-347A-1288-A5EC-D101F0FDB685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811028-3E2B-8555-10CD-5C58E85486E5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9F94114D-7F59-7C22-89F9-1FC9D54A4C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9405888"/>
                </p:ext>
              </p:extLst>
            </p:nvPr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808B839-99A9-AC31-8718-6BC514FD9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86935"/>
              </p:ext>
            </p:extLst>
          </p:nvPr>
        </p:nvGraphicFramePr>
        <p:xfrm>
          <a:off x="6918422" y="934157"/>
          <a:ext cx="4606254" cy="282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1744963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혼자가 편해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발화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공격 속도가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0.015%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D06464-3ECB-A5C3-71A7-3768CC975375}"/>
              </a:ext>
            </a:extLst>
          </p:cNvPr>
          <p:cNvGrpSpPr/>
          <p:nvPr/>
        </p:nvGrpSpPr>
        <p:grpSpPr>
          <a:xfrm>
            <a:off x="569588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AFF00-01D4-71D9-6CCA-9AFE5B7191E7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349BA10-3B92-E477-865B-1717D63C2FC9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9D41A0-0A2C-9FBD-5654-F7B2E308F98D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0C81597-5F62-8B8F-8BF4-D6B8EB44A45B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15C438-5BE6-E898-EC76-8E8D2811AF18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4D6F166-893A-D24D-98FB-7C3DC0872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9206104-D921-37DB-3172-2EAED5ED809F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41621C-E7AE-C090-CE76-EAED12419F30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D0A769F8-0E94-5659-3BD7-D4938123191A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8A6B09B-E7ED-7672-816B-1A4688A15AB4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BE0777D-AB60-C783-80CF-2ECBE6F265F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448B6C-E227-B5BB-0B3A-E47F42C2C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BFA51C26-847D-5ACB-9015-4A9F4953FD79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2630185-4E23-703A-E679-F452A1101FA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7C1A2E2B-8533-DA63-C25F-F978D8132548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10B6D318-C685-7CCD-506E-CD60FE6CF9BF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47244491-EF25-C981-55F2-27048A2ADDFF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D298911-E919-8F79-924A-4EDB4E304A36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B08D8CC7-29BF-A870-7D2E-4B2CF6D4531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F0ED76EF-4734-7771-F75E-824EA6D6D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90BC0E-2545-048B-7031-4A34F7DD92CB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</a:t>
              </a:r>
              <a:r>
                <a:rPr lang="ko-KR" altLang="en-US"/>
                <a:t>정령인 </a:t>
              </a:r>
              <a:r>
                <a:rPr lang="en-US" altLang="ko-KR"/>
                <a:t>‘</a:t>
              </a:r>
              <a:r>
                <a:rPr lang="ko-KR" altLang="en-US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</a:t>
              </a:r>
              <a:r>
                <a:rPr lang="ko-KR" altLang="en-US"/>
                <a:t>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47670C2-C500-CD68-E942-DA0BE701D63C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366557-2497-FD74-A57B-9E5F1272A8C9}"/>
              </a:ext>
            </a:extLst>
          </p:cNvPr>
          <p:cNvGrpSpPr/>
          <p:nvPr/>
        </p:nvGrpSpPr>
        <p:grpSpPr>
          <a:xfrm>
            <a:off x="8284015" y="3736791"/>
            <a:ext cx="3526722" cy="377405"/>
            <a:chOff x="8472424" y="3272246"/>
            <a:chExt cx="352672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28222E-2AEE-179B-DBCB-C3C0ADC7BA31}"/>
                </a:ext>
              </a:extLst>
            </p:cNvPr>
            <p:cNvSpPr txBox="1"/>
            <p:nvPr/>
          </p:nvSpPr>
          <p:spPr>
            <a:xfrm>
              <a:off x="8566796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23E005-5475-72F6-613B-CB77FF1C97F9}"/>
                </a:ext>
              </a:extLst>
            </p:cNvPr>
            <p:cNvSpPr txBox="1"/>
            <p:nvPr/>
          </p:nvSpPr>
          <p:spPr>
            <a:xfrm>
              <a:off x="8472424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17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8435-0DC6-2934-89C9-BC3696BD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19997B-9848-798F-7118-D197279C33A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0DD77EC-FA2E-A13C-1ABC-CF58D7F948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4B74550-5857-FF9C-BFD5-D663C0460DD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64CBB2-3F03-5766-FB3F-F05C790B48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BF7ED67-6391-256C-A6DC-B2A601E2A48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A26D89-7D95-596F-E7A4-E16AF50D67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2AA3A1B-9179-37D4-AEC0-AE400B65E9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8AA8B9-5CB5-B59A-2CFD-230F102EDDD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9D33862-8A53-08FA-5585-0D8D471831D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52F579-D39B-3B33-8B79-B8217ABF471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032527-B079-B73C-FF9F-F1D055EB97F0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1A0165-6605-34A4-50B0-2A4482B61A7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6F7162-658B-7F9B-D2FE-34E31867913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3816A-20A6-95E1-0CAC-1CBB9D7D808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3BBA2ED-C9EC-34F3-D9E3-B1AC63FC8F46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ACFECA4-6E0C-A7F3-1BFF-9707380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265ED1A-515A-1723-57EE-B02FD9D02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685BAB1-A7E4-44D9-5CB3-5F2FFFC77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81D444D-BDAE-8126-29C4-6FFFE852F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1057A8A-7B32-CAD1-90B4-BD4D9F48ACB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124918F-AFE5-883A-D372-2480E3872B51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A4AC4DA-E69B-EA20-77BD-7E5BB1569FF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1327055-21DB-E9D7-EFBC-62D385E5E1E1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F8C27EA0-DEBD-6D5E-CB39-45505F03EC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FA1F405-04DF-6755-A170-8B86C8CFDA7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32B7E45-E768-4E75-C6F5-27F9C7250B4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5DD70CB-73CD-C9D0-BD60-7AF5E87650D5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4831D8B9-59F3-EB61-DA77-AC8185718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C54A0F82-E378-6A03-54CF-D79E347DD8B9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81BEA9-A435-4157-8823-4C55DDBBAE37}"/>
              </a:ext>
            </a:extLst>
          </p:cNvPr>
          <p:cNvGrpSpPr/>
          <p:nvPr/>
        </p:nvGrpSpPr>
        <p:grpSpPr>
          <a:xfrm>
            <a:off x="294838" y="852150"/>
            <a:ext cx="1687891" cy="169277"/>
            <a:chOff x="300038" y="457598"/>
            <a:chExt cx="168789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A876F0-B3FA-DA93-5FC3-99FC5094507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6E88-7F5E-3FC3-95C8-E46FB4399D78}"/>
                </a:ext>
              </a:extLst>
            </p:cNvPr>
            <p:cNvSpPr txBox="1"/>
            <p:nvPr/>
          </p:nvSpPr>
          <p:spPr>
            <a:xfrm>
              <a:off x="471488" y="457598"/>
              <a:ext cx="151644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기본 아이덴티티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현신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B567EF-574C-3896-4E3B-909B17310608}"/>
              </a:ext>
            </a:extLst>
          </p:cNvPr>
          <p:cNvSpPr txBox="1"/>
          <p:nvPr/>
        </p:nvSpPr>
        <p:spPr>
          <a:xfrm>
            <a:off x="261194" y="4589789"/>
            <a:ext cx="107741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/>
              <a:t>- </a:t>
            </a:r>
            <a:r>
              <a:rPr lang="ko-KR" altLang="en-US" dirty="0"/>
              <a:t>자연의 불의 기운을 빚어 사슴 형태의 화신인 </a:t>
            </a:r>
            <a:r>
              <a:rPr lang="en-US" altLang="ko-KR" dirty="0"/>
              <a:t>'</a:t>
            </a:r>
            <a:r>
              <a:rPr lang="ko-KR" altLang="en-US" dirty="0" err="1"/>
              <a:t>화령</a:t>
            </a:r>
            <a:r>
              <a:rPr lang="en-US" altLang="ko-KR" dirty="0"/>
              <a:t>'</a:t>
            </a:r>
            <a:r>
              <a:rPr lang="ko-KR" altLang="en-US" dirty="0"/>
              <a:t>을 만들어 내는 캐릭터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/>
              <a:t>현신 게이지를 채우고 </a:t>
            </a:r>
            <a:r>
              <a:rPr lang="en-US" altLang="ko-KR" dirty="0"/>
              <a:t>z</a:t>
            </a:r>
            <a:r>
              <a:rPr lang="ko-KR" altLang="en-US" dirty="0"/>
              <a:t>키를 누르면 </a:t>
            </a:r>
            <a:r>
              <a:rPr lang="ko-KR" altLang="en-US" dirty="0" err="1"/>
              <a:t>화령을</a:t>
            </a:r>
            <a:r>
              <a:rPr lang="ko-KR" altLang="en-US" dirty="0"/>
              <a:t> 현신 시키는 아이덴티티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단계의 모습으로 소환된다</a:t>
            </a:r>
            <a:r>
              <a:rPr lang="en-US" altLang="ko-KR" dirty="0"/>
              <a:t>. 1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크기가 작고 뿔이 하나도 없는 새끼 사슴 </a:t>
            </a:r>
            <a:r>
              <a:rPr lang="en-US" altLang="ko-KR" dirty="0"/>
              <a:t>/ 2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덩치가 중간 </a:t>
            </a:r>
            <a:r>
              <a:rPr lang="ko-KR" altLang="en-US" dirty="0" err="1"/>
              <a:t>정도고</a:t>
            </a:r>
            <a:r>
              <a:rPr lang="ko-KR" altLang="en-US" dirty="0"/>
              <a:t> 뿔이 작게 솟아난 암사슴 </a:t>
            </a:r>
            <a:r>
              <a:rPr lang="en-US" altLang="ko-KR" dirty="0"/>
              <a:t>/ 3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높이가 캐릭터의 키만큼 덩치가 크고 뿔이 크게 자란 </a:t>
            </a:r>
            <a:r>
              <a:rPr lang="ko-KR" altLang="en-US" dirty="0" err="1"/>
              <a:t>숫사슴</a:t>
            </a:r>
            <a:r>
              <a:rPr lang="en-US" altLang="ko-KR" dirty="0"/>
              <a:t>. 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소환되면 캐릭터의 옆에서 캐릭터를 따라다니며 공격을 보조한다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 err="1"/>
              <a:t>초뒤에</a:t>
            </a:r>
            <a:r>
              <a:rPr lang="ko-KR" altLang="en-US" dirty="0"/>
              <a:t> 소환해제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242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826</Words>
  <Application>Microsoft Office PowerPoint</Application>
  <PresentationFormat>와이드스크린</PresentationFormat>
  <Paragraphs>180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45</cp:revision>
  <dcterms:created xsi:type="dcterms:W3CDTF">2024-11-19T19:33:02Z</dcterms:created>
  <dcterms:modified xsi:type="dcterms:W3CDTF">2024-11-27T21:23:54Z</dcterms:modified>
</cp:coreProperties>
</file>